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7CB27-AB1D-4EC7-889E-293622718444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4BCCA-3F53-4A3C-B12E-AF7B51F95BA6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2000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2000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2000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2000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2000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2000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2000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2000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2000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2000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2000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F8750-6E59-4D23-A36A-D6326472DAB5}" type="datetimeFigureOut">
              <a:rPr lang="fr-FR" smtClean="0"/>
              <a:t>05/06/2023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0745-7508-484B-9AE6-1EE1D86BBA37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Black" pitchFamily="34" charset="0"/>
              </a:rPr>
              <a:t>J’étais dans un désert noir</a:t>
            </a:r>
            <a:endParaRPr lang="fr-FR" dirty="0">
              <a:latin typeface="Arial Black" pitchFamily="34" charset="0"/>
            </a:endParaRPr>
          </a:p>
        </p:txBody>
      </p:sp>
      <p:pic>
        <p:nvPicPr>
          <p:cNvPr id="5" name="Picture 4" descr="3 jours dans le Désert Blanc &amp; Oasis de Bahariya, Circuit désert Égypt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3600400" cy="3096344"/>
          </a:xfrm>
          <a:prstGeom prst="rect">
            <a:avLst/>
          </a:prstGeom>
          <a:noFill/>
        </p:spPr>
      </p:pic>
      <p:pic>
        <p:nvPicPr>
          <p:cNvPr id="6" name="Picture 16" descr="https://tse2.mm.bing.net/th?id=OIP.UIqoaq4lEmHmWVUuFKg4-QHaES&amp;pid=Api&amp;P=0&amp;h=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140968"/>
            <a:ext cx="3528392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827584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Arial Black" pitchFamily="34" charset="0"/>
              </a:rPr>
              <a:t>Lorsque tout à coup accompagnée de</a:t>
            </a:r>
            <a:br>
              <a:rPr lang="fr-FR" sz="2800" dirty="0" smtClean="0">
                <a:latin typeface="Arial Black" pitchFamily="34" charset="0"/>
              </a:rPr>
            </a:br>
            <a:r>
              <a:rPr lang="fr-FR" sz="2800" dirty="0" smtClean="0">
                <a:latin typeface="Arial Black" pitchFamily="34" charset="0"/>
              </a:rPr>
              <a:t> Micheline et Bernadette</a:t>
            </a:r>
            <a:br>
              <a:rPr lang="fr-FR" sz="2800" dirty="0" smtClean="0">
                <a:latin typeface="Arial Black" pitchFamily="34" charset="0"/>
              </a:rPr>
            </a:br>
            <a:r>
              <a:rPr lang="fr-FR" sz="2800" dirty="0" smtClean="0">
                <a:latin typeface="Arial Black" pitchFamily="34" charset="0"/>
              </a:rPr>
              <a:t>les choses </a:t>
            </a: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commençaient</a:t>
            </a:r>
            <a:r>
              <a:rPr lang="fr-FR" sz="2800" dirty="0" smtClean="0">
                <a:latin typeface="Arial Black" pitchFamily="34" charset="0"/>
              </a:rPr>
              <a:t> à s’éclaircir.</a:t>
            </a:r>
            <a:endParaRPr lang="fr-FR" sz="2800" dirty="0">
              <a:latin typeface="Arial Black" pitchFamily="34" charset="0"/>
            </a:endParaRPr>
          </a:p>
        </p:txBody>
      </p:sp>
      <p:pic>
        <p:nvPicPr>
          <p:cNvPr id="4" name="Picture 2" descr="https://tse3.mm.bing.net/th?id=OIP.wTlXJ0uGzzB3COtxpnNeUAHaE7&amp;pid=Api&amp;P=0&amp;h=18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04864"/>
            <a:ext cx="2571750" cy="1714500"/>
          </a:xfrm>
          <a:prstGeom prst="rect">
            <a:avLst/>
          </a:prstGeom>
          <a:noFill/>
        </p:spPr>
      </p:pic>
      <p:pic>
        <p:nvPicPr>
          <p:cNvPr id="5" name="Picture 12" descr="https://tse4.mm.bing.net/th?id=OIP.fBrPp4F8l7TMypfLKUxWhAHaHa&amp;pid=Api&amp;P=0&amp;h=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564904"/>
            <a:ext cx="2160240" cy="2016224"/>
          </a:xfrm>
          <a:prstGeom prst="rect">
            <a:avLst/>
          </a:prstGeom>
          <a:noFill/>
        </p:spPr>
      </p:pic>
      <p:pic>
        <p:nvPicPr>
          <p:cNvPr id="6" name="Picture 18" descr="https://tse2.mm.bing.net/th?id=OIP.m9F8oUYG9CZmgZ_ggyRSiAHaEV&amp;pid=Api&amp;P=0&amp;h=18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4077072"/>
            <a:ext cx="4464496" cy="250658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8000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Arial Black" pitchFamily="34" charset="0"/>
              </a:rPr>
              <a:t>Du dépannage comme on n’en avait jamais vu.</a:t>
            </a:r>
            <a:endParaRPr lang="fr-FR" sz="2800" dirty="0">
              <a:latin typeface="Arial Black" pitchFamily="34" charset="0"/>
            </a:endParaRPr>
          </a:p>
        </p:txBody>
      </p:sp>
      <p:pic>
        <p:nvPicPr>
          <p:cNvPr id="19462" name="Picture 6" descr="https://tse2.mm.bing.net/th?id=OIP.E5cwHdsjx0AMM-pi7HiWJAHaHH&amp;pid=Api&amp;P=0&amp;h=1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84984"/>
            <a:ext cx="1781175" cy="2376264"/>
          </a:xfrm>
          <a:prstGeom prst="rect">
            <a:avLst/>
          </a:prstGeom>
          <a:noFill/>
        </p:spPr>
      </p:pic>
      <p:pic>
        <p:nvPicPr>
          <p:cNvPr id="19464" name="Picture 8" descr="https://tse4.mm.bing.net/th?id=OIP.OH1cQEmNrx4lq5sZz-smCQHaCG&amp;pid=Api&amp;P=0&amp;h=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912"/>
            <a:ext cx="3491880" cy="1276350"/>
          </a:xfrm>
          <a:prstGeom prst="rect">
            <a:avLst/>
          </a:prstGeom>
          <a:noFill/>
        </p:spPr>
      </p:pic>
      <p:sp>
        <p:nvSpPr>
          <p:cNvPr id="11" name="Bulle ronde 10"/>
          <p:cNvSpPr/>
          <p:nvPr/>
        </p:nvSpPr>
        <p:spPr>
          <a:xfrm>
            <a:off x="3059832" y="1628800"/>
            <a:ext cx="2952328" cy="1296144"/>
          </a:xfrm>
          <a:prstGeom prst="wedgeEllipseCallou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b="1" i="1" dirty="0" smtClean="0"/>
              <a:t> </a:t>
            </a:r>
            <a:r>
              <a:rPr lang="fr-FR" b="1" i="1" dirty="0" smtClean="0"/>
              <a:t>Micheline , Bernadette</a:t>
            </a:r>
          </a:p>
          <a:p>
            <a:pPr algn="ctr"/>
            <a:endParaRPr lang="fr-FR" sz="1200" b="1" i="1" dirty="0"/>
          </a:p>
          <a:p>
            <a:pPr algn="ctr"/>
            <a:r>
              <a:rPr lang="fr-FR" sz="1200" b="1" i="1" dirty="0" smtClean="0"/>
              <a:t>AU SECOURS !!!!</a:t>
            </a:r>
            <a:endParaRPr lang="fr-FR" sz="1200" b="1" i="1" dirty="0"/>
          </a:p>
        </p:txBody>
      </p:sp>
      <p:sp>
        <p:nvSpPr>
          <p:cNvPr id="12" name="Bulle ronde 11"/>
          <p:cNvSpPr/>
          <p:nvPr/>
        </p:nvSpPr>
        <p:spPr>
          <a:xfrm>
            <a:off x="6588224" y="1556792"/>
            <a:ext cx="2210544" cy="172819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Claire, réfléchis à ce que tu fais…</a:t>
            </a:r>
            <a:endParaRPr lang="fr-FR" dirty="0"/>
          </a:p>
        </p:txBody>
      </p:sp>
      <p:pic>
        <p:nvPicPr>
          <p:cNvPr id="19468" name="Picture 12" descr="https://tse2.explicit.bing.net/th?id=OIP.4uasxZCGqUqaWt2APcDWgAAAAA&amp;pid=Api&amp;P=0&amp;h=18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143500"/>
            <a:ext cx="2286000" cy="1714500"/>
          </a:xfrm>
          <a:prstGeom prst="rect">
            <a:avLst/>
          </a:prstGeom>
          <a:noFill/>
        </p:spPr>
      </p:pic>
      <p:sp>
        <p:nvSpPr>
          <p:cNvPr id="14" name="Bulle ronde 13"/>
          <p:cNvSpPr/>
          <p:nvPr/>
        </p:nvSpPr>
        <p:spPr>
          <a:xfrm>
            <a:off x="1691680" y="4077072"/>
            <a:ext cx="3312368" cy="15841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J’ai peur , on dirait qu’il est malade mon ordinateur</a:t>
            </a:r>
            <a:endParaRPr lang="fr-FR" dirty="0"/>
          </a:p>
        </p:txBody>
      </p:sp>
    </p:spTree>
  </p:cSld>
  <p:clrMapOvr>
    <a:masterClrMapping/>
  </p:clrMapOvr>
  <p:transition advClick="0" advTm="8000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Arial Black" pitchFamily="34" charset="0"/>
              </a:rPr>
              <a:t>J’avais peur que ça se termine mal</a:t>
            </a:r>
            <a:endParaRPr lang="fr-FR" dirty="0">
              <a:latin typeface="Arial Black" pitchFamily="34" charset="0"/>
            </a:endParaRPr>
          </a:p>
        </p:txBody>
      </p:sp>
      <p:pic>
        <p:nvPicPr>
          <p:cNvPr id="3" name="Picture 6" descr="https://tse4.mm.bing.net/th?id=OIP.A_i6i1as_57xq9ThZf_kqgHaE7&amp;pid=Api&amp;P=0&amp;h=1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62587">
            <a:off x="467544" y="2276872"/>
            <a:ext cx="2808312" cy="1944216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</p:pic>
      <p:pic>
        <p:nvPicPr>
          <p:cNvPr id="23554" name="Picture 2" descr="https://tse2.mm.bing.net/th?id=OIP.77e9YGXd7PWBhcgDL_I_wAHaHa&amp;pid=Api&amp;P=0&amp;h=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581128"/>
            <a:ext cx="2506588" cy="2088232"/>
          </a:xfrm>
          <a:prstGeom prst="rect">
            <a:avLst/>
          </a:prstGeom>
          <a:noFill/>
        </p:spPr>
      </p:pic>
      <p:sp>
        <p:nvSpPr>
          <p:cNvPr id="5" name="Bulle ronde 4"/>
          <p:cNvSpPr/>
          <p:nvPr/>
        </p:nvSpPr>
        <p:spPr>
          <a:xfrm>
            <a:off x="5364088" y="2636912"/>
            <a:ext cx="2520280" cy="16207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J’avais peur qu’on me l’embarque , du coup je me suis bien accrochée.</a:t>
            </a:r>
            <a:endParaRPr lang="fr-FR" dirty="0"/>
          </a:p>
        </p:txBody>
      </p:sp>
      <p:sp>
        <p:nvSpPr>
          <p:cNvPr id="7" name="Organigramme : Stockage à accès direct 6"/>
          <p:cNvSpPr/>
          <p:nvPr/>
        </p:nvSpPr>
        <p:spPr>
          <a:xfrm>
            <a:off x="2195736" y="3573016"/>
            <a:ext cx="45719" cy="45719"/>
          </a:xfrm>
          <a:prstGeom prst="flowChartMagneticDrum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8000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5400" dirty="0" smtClean="0">
                <a:latin typeface="Blackadder ITC" pitchFamily="82" charset="0"/>
              </a:rPr>
              <a:t>Et les nuages se sont dissipés, je me suis détendue….</a:t>
            </a:r>
            <a:endParaRPr lang="fr-FR" sz="5400" dirty="0">
              <a:latin typeface="Blackadder ITC" pitchFamily="82" charset="0"/>
            </a:endParaRPr>
          </a:p>
        </p:txBody>
      </p:sp>
      <p:pic>
        <p:nvPicPr>
          <p:cNvPr id="3" name="Picture 8" descr="https://tse3.mm.bing.net/th?id=OIP.CSv6HolRpgQ5Z2hOVDAlHAHaEU&amp;pid=Api&amp;P=0&amp;h=1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2943225" cy="17145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4" name="Picture 2" descr="https://tse1.mm.bing.net/th?id=OIP.1yYvyllMkwYljOp-V5-n5AAAAA&amp;pid=Api&amp;P=0&amp;h=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941168"/>
            <a:ext cx="1285875" cy="1714500"/>
          </a:xfrm>
          <a:prstGeom prst="rect">
            <a:avLst/>
          </a:prstGeom>
          <a:noFill/>
        </p:spPr>
      </p:pic>
      <p:pic>
        <p:nvPicPr>
          <p:cNvPr id="5" name="Picture 10" descr="https://tse3.mm.bing.net/th?id=OIP.tIvCGVMnb1Ab2DrApy_mAAAAAA&amp;pid=Api&amp;P=0&amp;h=18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556792"/>
            <a:ext cx="2952328" cy="1844824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rgbClr val="FFFF00"/>
            </a:solidFill>
          </a:ln>
        </p:spPr>
      </p:pic>
      <p:sp>
        <p:nvSpPr>
          <p:cNvPr id="6" name="Bulle ronde 5"/>
          <p:cNvSpPr/>
          <p:nvPr/>
        </p:nvSpPr>
        <p:spPr>
          <a:xfrm>
            <a:off x="4211960" y="3501008"/>
            <a:ext cx="2210544" cy="1800200"/>
          </a:xfrm>
          <a:prstGeom prst="wedgeEllipseCallout">
            <a:avLst/>
          </a:prstGeom>
          <a:ln>
            <a:solidFill>
              <a:srgbClr val="FFC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MERCI Micheline et Bernadette.</a:t>
            </a:r>
            <a:endParaRPr lang="fr-FR" dirty="0"/>
          </a:p>
        </p:txBody>
      </p:sp>
    </p:spTree>
  </p:cSld>
  <p:clrMapOvr>
    <a:masterClrMapping/>
  </p:clrMapOvr>
  <p:transition advClick="0" advTm="8000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240</TotalTime>
  <Words>84</Words>
  <Application>Microsoft Office PowerPoint</Application>
  <PresentationFormat>Affichage à l'écran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J’étais dans un désert noir</vt:lpstr>
      <vt:lpstr>Lorsque tout à coup accompagnée de  Micheline et Bernadette les choses commençaient à s’éclaircir.</vt:lpstr>
      <vt:lpstr>Du dépannage comme on n’en avait jamais vu.</vt:lpstr>
      <vt:lpstr>J’avais peur que ça se termine mal</vt:lpstr>
      <vt:lpstr>Et les nuages se sont dissipés, je me suis détendue….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Utilisateur</cp:lastModifiedBy>
  <cp:revision>24</cp:revision>
  <dcterms:created xsi:type="dcterms:W3CDTF">2023-06-05T15:32:15Z</dcterms:created>
  <dcterms:modified xsi:type="dcterms:W3CDTF">2023-06-05T19:33:04Z</dcterms:modified>
</cp:coreProperties>
</file>